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1C15"/>
    <a:srgbClr val="0066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78" y="6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0"/>
            <a:ext cx="7560010" cy="1068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7E676-9BEE-4A71-88BE-D58D6C7FDC3C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A6C16-4515-4BD3-A9A1-7AFD78CC77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00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f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54875" y="1761066"/>
            <a:ext cx="5034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D91C15"/>
                </a:solidFill>
                <a:latin typeface="Lumie" panose="02000603000000000000" pitchFamily="2" charset="0"/>
                <a:ea typeface="Lumie" panose="02000603000000000000" pitchFamily="2" charset="0"/>
              </a:rPr>
              <a:t>GRATUIT ET OUVERT à tous</a:t>
            </a:r>
            <a:endParaRPr lang="fr-FR" sz="2800" dirty="0">
              <a:solidFill>
                <a:srgbClr val="D91C15"/>
              </a:solidFill>
              <a:latin typeface="Abecedary" pitchFamily="2" charset="0"/>
              <a:ea typeface="Lumie" panose="02000603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347743" y="3719891"/>
            <a:ext cx="3009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dirty="0" smtClean="0">
                <a:latin typeface="Lumie" panose="02000603000000000000" pitchFamily="2" charset="0"/>
                <a:ea typeface="Lumie" panose="02000603000000000000" pitchFamily="2" charset="0"/>
              </a:rPr>
              <a:t>Mercredi 12 mai  </a:t>
            </a:r>
            <a:endParaRPr lang="fr-FR" sz="2800" dirty="0">
              <a:latin typeface="Lumie" panose="02000603000000000000" pitchFamily="2" charset="0"/>
              <a:ea typeface="Lumie" panose="02000603000000000000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103371" y="4152172"/>
            <a:ext cx="3218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Abecedary" pitchFamily="2" charset="0"/>
              </a:rPr>
              <a:t>de 11h00 à </a:t>
            </a:r>
            <a:r>
              <a:rPr lang="fr-FR" sz="2800" b="1" dirty="0" smtClean="0">
                <a:latin typeface="Abecedary" pitchFamily="2" charset="0"/>
              </a:rPr>
              <a:t>18h00</a:t>
            </a:r>
            <a:endParaRPr lang="fr-FR" sz="2800" b="1" dirty="0">
              <a:latin typeface="Abecedary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607767" y="4671077"/>
            <a:ext cx="4449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006677"/>
                </a:solidFill>
                <a:latin typeface="Lumie" panose="02000603000000000000" pitchFamily="2" charset="0"/>
                <a:ea typeface="Lumie" panose="02000603000000000000" pitchFamily="2" charset="0"/>
              </a:rPr>
              <a:t>Salle </a:t>
            </a:r>
            <a:r>
              <a:rPr lang="fr-FR" sz="2400" dirty="0" err="1" smtClean="0">
                <a:solidFill>
                  <a:srgbClr val="006677"/>
                </a:solidFill>
                <a:latin typeface="Lumie" panose="02000603000000000000" pitchFamily="2" charset="0"/>
                <a:ea typeface="Lumie" panose="02000603000000000000" pitchFamily="2" charset="0"/>
              </a:rPr>
              <a:t>Payré</a:t>
            </a:r>
            <a:endParaRPr lang="fr-FR" sz="2400" dirty="0" smtClean="0">
              <a:solidFill>
                <a:srgbClr val="006677"/>
              </a:solidFill>
              <a:latin typeface="Lumie" panose="02000603000000000000" pitchFamily="2" charset="0"/>
              <a:ea typeface="Lumie" panose="02000603000000000000" pitchFamily="2" charset="0"/>
            </a:endParaRPr>
          </a:p>
          <a:p>
            <a:pPr algn="ctr"/>
            <a:r>
              <a:rPr lang="fr-FR" sz="2400" dirty="0" smtClean="0">
                <a:solidFill>
                  <a:srgbClr val="006677"/>
                </a:solidFill>
                <a:latin typeface="Lumie" panose="02000603000000000000" pitchFamily="2" charset="0"/>
                <a:ea typeface="Lumie" panose="02000603000000000000" pitchFamily="2" charset="0"/>
              </a:rPr>
              <a:t>Rue du </a:t>
            </a:r>
            <a:r>
              <a:rPr lang="fr-FR" sz="2400" dirty="0" err="1" smtClean="0">
                <a:solidFill>
                  <a:srgbClr val="006677"/>
                </a:solidFill>
                <a:latin typeface="Lumie" panose="02000603000000000000" pitchFamily="2" charset="0"/>
                <a:ea typeface="Lumie" panose="02000603000000000000" pitchFamily="2" charset="0"/>
              </a:rPr>
              <a:t>Payré</a:t>
            </a:r>
            <a:endParaRPr lang="fr-FR" sz="2400" dirty="0" smtClean="0">
              <a:solidFill>
                <a:srgbClr val="006677"/>
              </a:solidFill>
              <a:latin typeface="Lumie" panose="02000603000000000000" pitchFamily="2" charset="0"/>
              <a:ea typeface="Lumie" panose="02000603000000000000" pitchFamily="2" charset="0"/>
            </a:endParaRPr>
          </a:p>
          <a:p>
            <a:pPr algn="ctr"/>
            <a:r>
              <a:rPr lang="fr-FR" sz="2400" i="1" dirty="0" smtClean="0">
                <a:solidFill>
                  <a:srgbClr val="006677"/>
                </a:solidFill>
                <a:latin typeface="Lumie" panose="02000603000000000000" pitchFamily="2" charset="0"/>
                <a:ea typeface="Lumie" panose="02000603000000000000" pitchFamily="2" charset="0"/>
              </a:rPr>
              <a:t>POIROUX</a:t>
            </a:r>
            <a:endParaRPr lang="fr-FR" sz="2400" i="1" dirty="0" smtClean="0">
              <a:solidFill>
                <a:srgbClr val="006677"/>
              </a:solidFill>
              <a:latin typeface="Lumie" panose="02000603000000000000" pitchFamily="2" charset="0"/>
              <a:ea typeface="Lumie" panose="02000603000000000000" pitchFamily="2" charset="0"/>
            </a:endParaRPr>
          </a:p>
        </p:txBody>
      </p:sp>
      <p:grpSp>
        <p:nvGrpSpPr>
          <p:cNvPr id="22" name="Groupe 21"/>
          <p:cNvGrpSpPr/>
          <p:nvPr/>
        </p:nvGrpSpPr>
        <p:grpSpPr>
          <a:xfrm>
            <a:off x="4021255" y="9099114"/>
            <a:ext cx="3530919" cy="631608"/>
            <a:chOff x="8241980" y="4280745"/>
            <a:chExt cx="3530919" cy="631608"/>
          </a:xfrm>
        </p:grpSpPr>
        <p:sp>
          <p:nvSpPr>
            <p:cNvPr id="15" name="Rectangle 14"/>
            <p:cNvSpPr/>
            <p:nvPr/>
          </p:nvSpPr>
          <p:spPr>
            <a:xfrm>
              <a:off x="8274638" y="4280745"/>
              <a:ext cx="3465603" cy="631608"/>
            </a:xfrm>
            <a:prstGeom prst="rect">
              <a:avLst/>
            </a:prstGeom>
            <a:solidFill>
              <a:srgbClr val="0066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8241980" y="4365717"/>
              <a:ext cx="35309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baseline="30000" dirty="0">
                  <a:solidFill>
                    <a:schemeClr val="bg1"/>
                  </a:solidFill>
                  <a:latin typeface="Abecedary" pitchFamily="2" charset="0"/>
                </a:rPr>
                <a:t>Pensez à vous munir d’une pièce d’identité, de votre carte </a:t>
              </a:r>
              <a:r>
                <a:rPr lang="fr-FR" b="1" baseline="30000" dirty="0" smtClean="0">
                  <a:solidFill>
                    <a:schemeClr val="bg1"/>
                  </a:solidFill>
                  <a:latin typeface="Abecedary" pitchFamily="2" charset="0"/>
                </a:rPr>
                <a:t>vitale, d’un crayon </a:t>
              </a:r>
              <a:r>
                <a:rPr lang="fr-FR" b="1" baseline="30000" dirty="0">
                  <a:solidFill>
                    <a:schemeClr val="bg1"/>
                  </a:solidFill>
                  <a:latin typeface="Abecedary" pitchFamily="2" charset="0"/>
                </a:rPr>
                <a:t>et d’un masque</a:t>
              </a:r>
              <a:r>
                <a:rPr lang="fr-FR" b="1" baseline="30000" dirty="0" smtClean="0">
                  <a:solidFill>
                    <a:schemeClr val="bg1"/>
                  </a:solidFill>
                  <a:latin typeface="Abecedary" pitchFamily="2" charset="0"/>
                </a:rPr>
                <a:t>.</a:t>
              </a:r>
              <a:endParaRPr lang="fr-FR" b="1" baseline="30000" dirty="0">
                <a:solidFill>
                  <a:schemeClr val="bg1"/>
                </a:solidFill>
                <a:latin typeface="Abecedary" pitchFamily="2" charset="0"/>
              </a:endParaRPr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952758" y="2091553"/>
            <a:ext cx="3574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D91C15"/>
                </a:solidFill>
                <a:latin typeface="Abecedary" pitchFamily="2" charset="0"/>
              </a:rPr>
              <a:t>Sans rendez-vous</a:t>
            </a:r>
            <a:endParaRPr lang="fr-FR" sz="2000" dirty="0">
              <a:solidFill>
                <a:srgbClr val="D91C15"/>
              </a:solidFill>
              <a:latin typeface="Abecedary" pitchFamily="2" charset="0"/>
            </a:endParaRPr>
          </a:p>
        </p:txBody>
      </p:sp>
      <p:pic>
        <p:nvPicPr>
          <p:cNvPr id="17" name="Picture 3" descr="H:\DATA\COM\INFOGRAPHIE\OUTILS INFOGRAPHIE\charte ARS 2020\KIT_ARS\ARS_PAYS DE LOIRE\ARS_PAYS DE LOIRE_LOGO\ARS_PDL_CMJN_T300dp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715" y="9500555"/>
            <a:ext cx="740330" cy="42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:\DATA\COM\INFOGRAPHIE\OUTILS INFOGRAPHIE\charte ARS 2020\KIT_ARS\ARS_PAYS DE LOIRE\REPUBLIQUE_FRANCAISE\jpg\Republique_Francaise_CMJ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48" y="9413038"/>
            <a:ext cx="701176" cy="635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070" y="9399932"/>
            <a:ext cx="1171570" cy="643631"/>
          </a:xfrm>
          <a:prstGeom prst="rect">
            <a:avLst/>
          </a:prstGeom>
        </p:spPr>
      </p:pic>
      <p:pic>
        <p:nvPicPr>
          <p:cNvPr id="3" name="Picture 2" descr="c:\Temp\7zE8E802772\Logo CPAM85 RVB Bloc Blanc affiche 80x12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9" y="9902681"/>
            <a:ext cx="1230397" cy="673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2972297" y="917245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-390304" y="8176892"/>
            <a:ext cx="4385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Lumie"/>
              </a:rPr>
              <a:t>Tests antigéniques</a:t>
            </a:r>
          </a:p>
          <a:p>
            <a:pPr algn="ctr"/>
            <a:r>
              <a:rPr lang="fr-FR" b="1" dirty="0" smtClean="0">
                <a:latin typeface="Lumie"/>
              </a:rPr>
              <a:t>Résultats connus en 15 à 20 min</a:t>
            </a:r>
          </a:p>
          <a:p>
            <a:endParaRPr lang="fr-FR" dirty="0">
              <a:latin typeface="Lumie"/>
            </a:endParaRP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928" y="9975409"/>
            <a:ext cx="1063177" cy="708784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15049" y="7448596"/>
            <a:ext cx="3574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D91C15"/>
                </a:solidFill>
                <a:latin typeface="Abecedary" pitchFamily="2" charset="0"/>
              </a:rPr>
              <a:t>Sans rendez-vous</a:t>
            </a:r>
            <a:endParaRPr lang="fr-FR" sz="2000" dirty="0">
              <a:solidFill>
                <a:srgbClr val="D91C15"/>
              </a:solidFill>
              <a:latin typeface="Abecedary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618" y="2404044"/>
            <a:ext cx="1886898" cy="117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470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</TotalTime>
  <Words>50</Words>
  <Application>Microsoft Office PowerPoint</Application>
  <PresentationFormat>Personnalisé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Abecedary</vt:lpstr>
      <vt:lpstr>Arial</vt:lpstr>
      <vt:lpstr>Calibri</vt:lpstr>
      <vt:lpstr>Calibri Light</vt:lpstr>
      <vt:lpstr>Lumie</vt:lpstr>
      <vt:lpstr>Thème Office</vt:lpstr>
      <vt:lpstr>Présentation PowerPoint</vt:lpstr>
    </vt:vector>
  </TitlesOfParts>
  <Company>Ministere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BERTHELOT-GOLA, Carole</dc:creator>
  <cp:lastModifiedBy>FABRE, Amandine</cp:lastModifiedBy>
  <cp:revision>65</cp:revision>
  <cp:lastPrinted>2021-01-08T14:43:38Z</cp:lastPrinted>
  <dcterms:created xsi:type="dcterms:W3CDTF">2020-07-28T13:15:44Z</dcterms:created>
  <dcterms:modified xsi:type="dcterms:W3CDTF">2021-05-06T08:38:20Z</dcterms:modified>
</cp:coreProperties>
</file>